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841B5-8C7F-4A14-A395-DAE41E4C92C0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78C91-25C3-4E45-9A47-99B4E6EA6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62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78C91-25C3-4E45-9A47-99B4E6EA694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0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207F-08A1-4E2A-A1C6-FF85114E1414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9A0-D44F-4CA7-8BC2-DD915FEB6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5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207F-08A1-4E2A-A1C6-FF85114E1414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9A0-D44F-4CA7-8BC2-DD915FEB6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5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207F-08A1-4E2A-A1C6-FF85114E1414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9A0-D44F-4CA7-8BC2-DD915FEB6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8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207F-08A1-4E2A-A1C6-FF85114E1414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9A0-D44F-4CA7-8BC2-DD915FEB6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1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207F-08A1-4E2A-A1C6-FF85114E1414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9A0-D44F-4CA7-8BC2-DD915FEB6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2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207F-08A1-4E2A-A1C6-FF85114E1414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9A0-D44F-4CA7-8BC2-DD915FEB6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7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207F-08A1-4E2A-A1C6-FF85114E1414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9A0-D44F-4CA7-8BC2-DD915FEB6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3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207F-08A1-4E2A-A1C6-FF85114E1414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9A0-D44F-4CA7-8BC2-DD915FEB6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2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207F-08A1-4E2A-A1C6-FF85114E1414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9A0-D44F-4CA7-8BC2-DD915FEB6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5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207F-08A1-4E2A-A1C6-FF85114E1414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9A0-D44F-4CA7-8BC2-DD915FEB6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8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207F-08A1-4E2A-A1C6-FF85114E1414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49A0-D44F-4CA7-8BC2-DD915FEB6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50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6207F-08A1-4E2A-A1C6-FF85114E1414}" type="datetimeFigureOut">
              <a:rPr lang="ru-RU" smtClean="0"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749A0-D44F-4CA7-8BC2-DD915FEB6F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7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797" y="908720"/>
            <a:ext cx="67045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SPOTLIGHT 6</a:t>
            </a:r>
          </a:p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Module 1D</a:t>
            </a:r>
          </a:p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“The United Kingdom”</a:t>
            </a:r>
            <a:endParaRPr lang="ru-RU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82" y="3717032"/>
            <a:ext cx="3593976" cy="215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6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288"/>
            <a:ext cx="3341687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1052736"/>
            <a:ext cx="4976362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United Kingdom of Great </a:t>
            </a:r>
          </a:p>
          <a:p>
            <a:r>
              <a:rPr lang="en-US" sz="2400" b="1" dirty="0" smtClean="0"/>
              <a:t>Britain and Northern Ireland</a:t>
            </a:r>
          </a:p>
          <a:p>
            <a:r>
              <a:rPr lang="en-US" sz="2400" dirty="0" smtClean="0"/>
              <a:t>The capital of the UK is………..</a:t>
            </a:r>
          </a:p>
          <a:p>
            <a:r>
              <a:rPr lang="en-US" sz="2400" dirty="0" smtClean="0"/>
              <a:t>The UK consists of four parts: England,</a:t>
            </a:r>
          </a:p>
          <a:p>
            <a:r>
              <a:rPr lang="en-US" sz="2400" dirty="0" smtClean="0"/>
              <a:t>Wales,………….. and…………….. .</a:t>
            </a:r>
          </a:p>
          <a:p>
            <a:r>
              <a:rPr lang="en-US" sz="2400" dirty="0" smtClean="0"/>
              <a:t>The capital of England is ………… .</a:t>
            </a:r>
          </a:p>
          <a:p>
            <a:r>
              <a:rPr lang="en-US" sz="2400" dirty="0" smtClean="0"/>
              <a:t>The capital of </a:t>
            </a:r>
            <a:r>
              <a:rPr lang="en-US" sz="2400" dirty="0"/>
              <a:t>S</a:t>
            </a:r>
            <a:r>
              <a:rPr lang="en-US" sz="2400" dirty="0" smtClean="0"/>
              <a:t>cotland is………… .</a:t>
            </a:r>
          </a:p>
          <a:p>
            <a:r>
              <a:rPr lang="en-US" sz="2400" dirty="0" smtClean="0"/>
              <a:t>Edinburgh is the capital of ……….. .</a:t>
            </a:r>
          </a:p>
          <a:p>
            <a:r>
              <a:rPr lang="en-US" sz="2400" dirty="0" smtClean="0"/>
              <a:t>Belfast is ………………………………….. .</a:t>
            </a:r>
          </a:p>
          <a:p>
            <a:r>
              <a:rPr lang="en-US" sz="2400" dirty="0" smtClean="0"/>
              <a:t>The country is washed by the </a:t>
            </a:r>
            <a:r>
              <a:rPr lang="en-US" sz="2400" dirty="0"/>
              <a:t>A</a:t>
            </a:r>
            <a:r>
              <a:rPr lang="en-US" sz="2400" dirty="0" smtClean="0"/>
              <a:t>tlantic</a:t>
            </a:r>
          </a:p>
          <a:p>
            <a:r>
              <a:rPr lang="en-US" sz="2400" dirty="0" smtClean="0"/>
              <a:t> Ocean, …………. and………….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80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89679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United </a:t>
            </a:r>
            <a:r>
              <a:rPr lang="en-US" sz="2400" b="1" dirty="0" smtClean="0"/>
              <a:t>Kingdom</a:t>
            </a:r>
          </a:p>
          <a:p>
            <a:r>
              <a:rPr lang="en-US" sz="2400" b="1" dirty="0" smtClean="0"/>
              <a:t>Part I</a:t>
            </a:r>
            <a:endParaRPr lang="ru-RU" sz="2400" b="1" dirty="0"/>
          </a:p>
          <a:p>
            <a:r>
              <a:rPr lang="en-US" sz="2400" dirty="0"/>
              <a:t>The UK is a short name for the United Kingdom of Great Britain and Northern Ireland. It is situated on two large </a:t>
            </a:r>
            <a:r>
              <a:rPr lang="en-US" sz="2400" b="1" dirty="0">
                <a:solidFill>
                  <a:srgbClr val="FF0000"/>
                </a:solidFill>
              </a:rPr>
              <a:t>island</a:t>
            </a:r>
            <a:r>
              <a:rPr lang="en-US" sz="2400" b="1" dirty="0"/>
              <a:t>s</a:t>
            </a:r>
            <a:r>
              <a:rPr lang="en-US" sz="2400" dirty="0"/>
              <a:t>, called the British </a:t>
            </a:r>
            <a:r>
              <a:rPr lang="en-US" sz="2400" b="1" dirty="0">
                <a:solidFill>
                  <a:srgbClr val="FF0000"/>
                </a:solidFill>
              </a:rPr>
              <a:t>Isle</a:t>
            </a:r>
            <a:r>
              <a:rPr lang="en-US" sz="2400" b="1" dirty="0"/>
              <a:t>s</a:t>
            </a:r>
            <a:r>
              <a:rPr lang="en-US" sz="2400" dirty="0"/>
              <a:t>. The larger island is Great Britain, which </a:t>
            </a:r>
            <a:r>
              <a:rPr lang="en-US" sz="2400" b="1" dirty="0">
                <a:solidFill>
                  <a:srgbClr val="FF0000"/>
                </a:solidFill>
              </a:rPr>
              <a:t>consist</a:t>
            </a:r>
            <a:r>
              <a:rPr lang="en-US" sz="2400" b="1" dirty="0"/>
              <a:t>s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of</a:t>
            </a:r>
            <a:r>
              <a:rPr lang="en-US" sz="2400" dirty="0"/>
              <a:t> three parts: England, Scotland, Wales and the smaller is Ireland.</a:t>
            </a:r>
            <a:endParaRPr lang="ru-RU" sz="2400" dirty="0"/>
          </a:p>
          <a:p>
            <a:r>
              <a:rPr lang="en-US" sz="2400" dirty="0"/>
              <a:t>        The country is washed by the Atlantic Ocean, the North Sea and the Irish Sea. From the continent it is </a:t>
            </a:r>
            <a:r>
              <a:rPr lang="en-US" sz="2400" b="1" dirty="0">
                <a:solidFill>
                  <a:srgbClr val="FF0000"/>
                </a:solidFill>
              </a:rPr>
              <a:t>separate</a:t>
            </a:r>
            <a:r>
              <a:rPr lang="en-US" sz="2400" b="1" dirty="0"/>
              <a:t>d</a:t>
            </a:r>
            <a:r>
              <a:rPr lang="en-US" sz="2400" dirty="0"/>
              <a:t> by the English Channel.         </a:t>
            </a:r>
            <a:endParaRPr lang="ru-RU" sz="2400" dirty="0"/>
          </a:p>
          <a:p>
            <a:r>
              <a:rPr lang="en-US" sz="2400" dirty="0" smtClean="0"/>
              <a:t>The population of the UK </a:t>
            </a:r>
            <a:r>
              <a:rPr lang="en-US" sz="2400" dirty="0"/>
              <a:t>is </a:t>
            </a:r>
            <a:r>
              <a:rPr lang="en-US" sz="2400" dirty="0" smtClean="0"/>
              <a:t>about 60 </a:t>
            </a:r>
            <a:r>
              <a:rPr lang="en-US" sz="2400" dirty="0" err="1"/>
              <a:t>mln</a:t>
            </a:r>
            <a:r>
              <a:rPr lang="en-US" sz="2400" dirty="0"/>
              <a:t> people.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509120"/>
            <a:ext cx="30439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Island-</a:t>
            </a:r>
            <a:r>
              <a:rPr lang="ru-RU" sz="2400" dirty="0" smtClean="0"/>
              <a:t>остров</a:t>
            </a:r>
          </a:p>
          <a:p>
            <a:r>
              <a:rPr lang="en-US" sz="2400" dirty="0" smtClean="0"/>
              <a:t>Isle-</a:t>
            </a:r>
            <a:r>
              <a:rPr lang="ru-RU" sz="2400" dirty="0" smtClean="0"/>
              <a:t>остров</a:t>
            </a:r>
          </a:p>
          <a:p>
            <a:r>
              <a:rPr lang="en-US" sz="2400" dirty="0" smtClean="0"/>
              <a:t>Consist of- </a:t>
            </a:r>
            <a:r>
              <a:rPr lang="ru-RU" sz="2400" dirty="0" smtClean="0"/>
              <a:t>состоять из</a:t>
            </a:r>
          </a:p>
          <a:p>
            <a:r>
              <a:rPr lang="en-US" sz="2400" dirty="0" smtClean="0"/>
              <a:t>Separate-</a:t>
            </a:r>
            <a:r>
              <a:rPr lang="ru-RU" sz="2400" dirty="0" smtClean="0"/>
              <a:t>отделять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61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268760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island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1987" y="2891013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остров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7622" y="2073844"/>
            <a:ext cx="1563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consist </a:t>
            </a:r>
            <a:r>
              <a:rPr lang="en-US" sz="2400" b="1" dirty="0">
                <a:solidFill>
                  <a:schemeClr val="accent3"/>
                </a:solidFill>
              </a:rPr>
              <a:t>of- 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3400" y="2975144"/>
            <a:ext cx="614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isle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453426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остров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28002" y="3366014"/>
            <a:ext cx="1657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состоять из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8501" y="4553531"/>
            <a:ext cx="1291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s</a:t>
            </a:r>
            <a:r>
              <a:rPr lang="en-US" sz="2400" b="1" dirty="0" smtClean="0">
                <a:solidFill>
                  <a:schemeClr val="accent3"/>
                </a:solidFill>
              </a:rPr>
              <a:t>eparate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2038151"/>
            <a:ext cx="1331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отделять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7183" y="3727473"/>
            <a:ext cx="1886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is washed by 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4166" y="5103258"/>
            <a:ext cx="1599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омывается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087" y="5373216"/>
            <a:ext cx="1582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population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8777" y="4160222"/>
            <a:ext cx="1572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население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681442" y="580380"/>
            <a:ext cx="3994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6"/>
                </a:solidFill>
              </a:rPr>
              <a:t>Do you remember the words?</a:t>
            </a:r>
            <a:endParaRPr lang="ru-RU" sz="24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05273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UK is a short name for the United Kingdom of Great Britain and Northern Ireland. It is situated on two large </a:t>
            </a:r>
            <a:r>
              <a:rPr lang="en-US" sz="2400" b="1" dirty="0" smtClean="0">
                <a:solidFill>
                  <a:srgbClr val="FF0000"/>
                </a:solidFill>
              </a:rPr>
              <a:t>island</a:t>
            </a:r>
            <a:r>
              <a:rPr lang="en-US" sz="2400" b="1" dirty="0" smtClean="0"/>
              <a:t>s</a:t>
            </a:r>
            <a:r>
              <a:rPr lang="en-US" sz="2400" dirty="0" smtClean="0"/>
              <a:t>, called the British </a:t>
            </a:r>
            <a:r>
              <a:rPr lang="en-US" sz="2400" b="1" dirty="0" smtClean="0">
                <a:solidFill>
                  <a:srgbClr val="FF0000"/>
                </a:solidFill>
              </a:rPr>
              <a:t>Isle</a:t>
            </a:r>
            <a:r>
              <a:rPr lang="en-US" sz="2400" b="1" dirty="0" smtClean="0"/>
              <a:t>s</a:t>
            </a:r>
            <a:r>
              <a:rPr lang="en-US" sz="2400" dirty="0" smtClean="0"/>
              <a:t>. The larger island is Great Britain, which </a:t>
            </a:r>
            <a:r>
              <a:rPr lang="en-US" sz="2400" b="1" dirty="0" smtClean="0">
                <a:solidFill>
                  <a:srgbClr val="FF0000"/>
                </a:solidFill>
              </a:rPr>
              <a:t>consist</a:t>
            </a:r>
            <a:r>
              <a:rPr lang="en-US" sz="2400" b="1" dirty="0" smtClean="0"/>
              <a:t>s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of</a:t>
            </a:r>
            <a:r>
              <a:rPr lang="en-US" sz="2400" dirty="0" smtClean="0"/>
              <a:t> three parts: England, Scotland, Wales and the smaller is Ireland.</a:t>
            </a:r>
            <a:endParaRPr lang="ru-RU" sz="2400" dirty="0" smtClean="0"/>
          </a:p>
          <a:p>
            <a:r>
              <a:rPr lang="en-US" sz="2400" dirty="0" smtClean="0"/>
              <a:t>        The country is washed by the Atlantic Ocean, the North Sea and the Irish Sea. From the continent it is </a:t>
            </a:r>
            <a:r>
              <a:rPr lang="en-US" sz="2400" b="1" dirty="0" smtClean="0">
                <a:solidFill>
                  <a:srgbClr val="FF0000"/>
                </a:solidFill>
              </a:rPr>
              <a:t>separate</a:t>
            </a:r>
            <a:r>
              <a:rPr lang="en-US" sz="2400" b="1" dirty="0" smtClean="0"/>
              <a:t>d</a:t>
            </a:r>
            <a:r>
              <a:rPr lang="en-US" sz="2400" dirty="0" smtClean="0"/>
              <a:t> by the English Channel.         </a:t>
            </a:r>
            <a:endParaRPr lang="ru-RU" sz="2400" dirty="0" smtClean="0"/>
          </a:p>
          <a:p>
            <a:r>
              <a:rPr lang="en-US" sz="2400" dirty="0" smtClean="0"/>
              <a:t>The population of the UK is about 60 </a:t>
            </a:r>
            <a:r>
              <a:rPr lang="en-US" sz="2400" dirty="0" err="1" smtClean="0"/>
              <a:t>mln</a:t>
            </a:r>
            <a:r>
              <a:rPr lang="en-US" sz="2400" dirty="0" smtClean="0"/>
              <a:t> people.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556792"/>
            <a:ext cx="20882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1556792"/>
            <a:ext cx="86409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276872"/>
            <a:ext cx="30963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996952"/>
            <a:ext cx="18002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407707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0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Part II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longest river in England is the Severn, but the most </a:t>
            </a:r>
            <a:r>
              <a:rPr lang="en-US" sz="2400" b="1" dirty="0">
                <a:solidFill>
                  <a:srgbClr val="FF0000"/>
                </a:solidFill>
              </a:rPr>
              <a:t>important</a:t>
            </a:r>
            <a:r>
              <a:rPr lang="en-US" sz="2400" dirty="0"/>
              <a:t> one is the Thames.        </a:t>
            </a:r>
            <a:endParaRPr lang="ru-RU" sz="2400" dirty="0"/>
          </a:p>
          <a:p>
            <a:r>
              <a:rPr lang="en-US" sz="2400" dirty="0"/>
              <a:t>The UK is the parliamentary </a:t>
            </a:r>
            <a:r>
              <a:rPr lang="en-US" sz="2400" b="1" dirty="0">
                <a:solidFill>
                  <a:srgbClr val="FF0000"/>
                </a:solidFill>
              </a:rPr>
              <a:t>monarchy</a:t>
            </a:r>
            <a:r>
              <a:rPr lang="en-US" sz="2400" dirty="0"/>
              <a:t>.</a:t>
            </a:r>
            <a:endParaRPr lang="ru-RU" sz="2400" dirty="0"/>
          </a:p>
          <a:p>
            <a:r>
              <a:rPr lang="en-US" sz="2400" dirty="0"/>
              <a:t>The present </a:t>
            </a:r>
            <a:r>
              <a:rPr lang="en-US" sz="2400" b="1" dirty="0">
                <a:solidFill>
                  <a:srgbClr val="FF0000"/>
                </a:solidFill>
              </a:rPr>
              <a:t>queen</a:t>
            </a:r>
            <a:r>
              <a:rPr lang="en-US" sz="2400" dirty="0"/>
              <a:t> is Elizabeth II. The Queen doesn’t seriously </a:t>
            </a:r>
            <a:r>
              <a:rPr lang="en-US" sz="2400" b="1" dirty="0">
                <a:solidFill>
                  <a:srgbClr val="FF0000"/>
                </a:solidFill>
              </a:rPr>
              <a:t>affect</a:t>
            </a:r>
            <a:r>
              <a:rPr lang="en-US" sz="2400" dirty="0"/>
              <a:t> the political life of the country.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capital of the country is London. The important cities are: London, Liverpool and Glasgow.</a:t>
            </a:r>
            <a:endParaRPr lang="ru-RU" sz="2400" dirty="0"/>
          </a:p>
          <a:p>
            <a:r>
              <a:rPr lang="en-US" sz="2400" dirty="0"/>
              <a:t>       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7046" y="4098193"/>
            <a:ext cx="56011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important                          </a:t>
            </a:r>
            <a:r>
              <a:rPr lang="ru-RU" sz="2400" dirty="0" smtClean="0"/>
              <a:t>важный</a:t>
            </a:r>
            <a:endParaRPr lang="ru-RU" sz="2400" dirty="0"/>
          </a:p>
          <a:p>
            <a:pPr lvl="0"/>
            <a:r>
              <a:rPr lang="en-US" sz="2400" dirty="0" smtClean="0"/>
              <a:t>monarchy                         </a:t>
            </a:r>
            <a:r>
              <a:rPr lang="ru-RU" sz="2400" dirty="0" smtClean="0"/>
              <a:t> монархия</a:t>
            </a:r>
            <a:endParaRPr lang="en-US" sz="2400" dirty="0" smtClean="0"/>
          </a:p>
          <a:p>
            <a:pPr lvl="0"/>
            <a:r>
              <a:rPr lang="en-US" sz="2400" dirty="0" smtClean="0"/>
              <a:t>queen                                </a:t>
            </a:r>
            <a:r>
              <a:rPr lang="ru-RU" sz="2400" dirty="0" smtClean="0"/>
              <a:t>королева</a:t>
            </a:r>
            <a:endParaRPr lang="en-US" sz="2400" dirty="0" smtClean="0"/>
          </a:p>
          <a:p>
            <a:pPr lvl="0"/>
            <a:r>
              <a:rPr lang="en-US" sz="2400" dirty="0" smtClean="0"/>
              <a:t>to </a:t>
            </a:r>
            <a:r>
              <a:rPr lang="en-US" sz="2400" dirty="0"/>
              <a:t>affect</a:t>
            </a:r>
            <a:r>
              <a:rPr lang="ru-RU" sz="2400" dirty="0"/>
              <a:t>                            </a:t>
            </a:r>
            <a:r>
              <a:rPr lang="ru-RU" sz="2400" dirty="0" smtClean="0"/>
              <a:t>воздействовать</a:t>
            </a:r>
            <a:endParaRPr lang="ru-RU" sz="2400" dirty="0"/>
          </a:p>
        </p:txBody>
      </p:sp>
      <p:pic>
        <p:nvPicPr>
          <p:cNvPr id="3074" name="Picture 2" descr="http://img-fotki.yandex.ru/get/5604/lylio.14/0_522e8_c7c2bb03_X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"/>
          <a:stretch/>
        </p:blipFill>
        <p:spPr bwMode="auto">
          <a:xfrm>
            <a:off x="6595632" y="3573016"/>
            <a:ext cx="2224591" cy="284707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1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94504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longest river in England is the Severn, but the most </a:t>
            </a:r>
            <a:r>
              <a:rPr lang="en-US" sz="2400" b="1" dirty="0" smtClean="0">
                <a:solidFill>
                  <a:srgbClr val="FF0000"/>
                </a:solidFill>
              </a:rPr>
              <a:t>important</a:t>
            </a:r>
            <a:r>
              <a:rPr lang="en-US" sz="2400" dirty="0" smtClean="0"/>
              <a:t> one is the Thames.        </a:t>
            </a:r>
            <a:endParaRPr lang="ru-RU" sz="2400" dirty="0" smtClean="0"/>
          </a:p>
          <a:p>
            <a:r>
              <a:rPr lang="en-US" sz="2400" dirty="0" smtClean="0"/>
              <a:t>The UK is the parliamentary </a:t>
            </a:r>
            <a:r>
              <a:rPr lang="en-US" sz="2400" b="1" dirty="0" smtClean="0">
                <a:solidFill>
                  <a:srgbClr val="FF0000"/>
                </a:solidFill>
              </a:rPr>
              <a:t>monarchy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400" dirty="0" smtClean="0"/>
              <a:t>The present </a:t>
            </a:r>
            <a:r>
              <a:rPr lang="en-US" sz="2400" b="1" dirty="0" smtClean="0">
                <a:solidFill>
                  <a:srgbClr val="FF0000"/>
                </a:solidFill>
              </a:rPr>
              <a:t>queen</a:t>
            </a:r>
            <a:r>
              <a:rPr lang="en-US" sz="2400" dirty="0" smtClean="0"/>
              <a:t> is Elizabeth II. The Queen doesn’t seriously </a:t>
            </a:r>
            <a:r>
              <a:rPr lang="en-US" sz="2400" b="1" dirty="0" smtClean="0">
                <a:solidFill>
                  <a:srgbClr val="FF0000"/>
                </a:solidFill>
              </a:rPr>
              <a:t>affect</a:t>
            </a:r>
            <a:r>
              <a:rPr lang="en-US" sz="2400" dirty="0" smtClean="0"/>
              <a:t> the political life of the country. </a:t>
            </a:r>
          </a:p>
          <a:p>
            <a:r>
              <a:rPr lang="en-US" sz="2400" dirty="0" smtClean="0"/>
              <a:t>The capital of the country is London. The important cities are: London, Liverpool and Glasgow.</a:t>
            </a:r>
            <a:endParaRPr lang="ru-RU" sz="2400" dirty="0" smtClean="0"/>
          </a:p>
          <a:p>
            <a:r>
              <a:rPr lang="en-US" sz="2400" dirty="0" smtClean="0"/>
              <a:t>       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124744"/>
            <a:ext cx="5760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844824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204864"/>
            <a:ext cx="1368152" cy="313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924944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284984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iki.syktsu.ru/images/thumb/f/f5/Interesnye-fakty-pro-velikobritaniyu.jpg/800px-Interesnye-fakty-pro-velikobritaniy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1490"/>
            <a:ext cx="2581585" cy="206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ae.kz/cms/uploads/file_1339998668_79126767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45" r="8761"/>
          <a:stretch/>
        </p:blipFill>
        <p:spPr bwMode="auto">
          <a:xfrm>
            <a:off x="3328926" y="4056880"/>
            <a:ext cx="2611225" cy="206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/>
          <a:stretch/>
        </p:blipFill>
        <p:spPr bwMode="auto">
          <a:xfrm>
            <a:off x="6372200" y="4041495"/>
            <a:ext cx="2559211" cy="206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6410" y="6196662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ondon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00236" y="6196662"/>
            <a:ext cx="105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Liverpool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23137" y="6196662"/>
            <a:ext cx="977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Glasgow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46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009" y="404664"/>
            <a:ext cx="3103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6"/>
                </a:solidFill>
              </a:rPr>
              <a:t>Fill in the prepositions:</a:t>
            </a:r>
            <a:endParaRPr lang="ru-RU" sz="2400" b="1" i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66329"/>
            <a:ext cx="84075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The UK is situated _____ two islands.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Great Britain consists _____ three parts.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The country is washed _____ the Atlantic Ocean, the North Sea</a:t>
            </a:r>
          </a:p>
          <a:p>
            <a:r>
              <a:rPr lang="en-US" sz="2400" dirty="0" smtClean="0"/>
              <a:t> and the Irish Sea.</a:t>
            </a:r>
          </a:p>
          <a:p>
            <a:r>
              <a:rPr lang="en-US" sz="2400" dirty="0" smtClean="0"/>
              <a:t>4. The longest river ____ England is Severn.</a:t>
            </a:r>
          </a:p>
          <a:p>
            <a:r>
              <a:rPr lang="en-US" sz="2400" dirty="0" smtClean="0"/>
              <a:t>5. The capital ____ the country is London.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4933" y="3270175"/>
            <a:ext cx="607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6"/>
                </a:solidFill>
              </a:rPr>
              <a:t>Use a, the or zero article where it is necessary:</a:t>
            </a:r>
            <a:endParaRPr lang="ru-RU" sz="2400" b="1" i="1" dirty="0">
              <a:solidFill>
                <a:schemeClr val="accent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121587"/>
              </p:ext>
            </p:extLst>
          </p:nvPr>
        </p:nvGraphicFramePr>
        <p:xfrm>
          <a:off x="1001195" y="4005064"/>
          <a:ext cx="5256584" cy="1478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28292"/>
                <a:gridCol w="2628292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England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 North</a:t>
                      </a:r>
                      <a:r>
                        <a:rPr lang="en-US" b="1" baseline="0" dirty="0" smtClean="0"/>
                        <a:t> Sea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Great Britain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London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Atlantic Ocean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Thames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Elizabeth II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68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994" y="260648"/>
            <a:ext cx="3787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accent6"/>
                </a:solidFill>
              </a:rPr>
              <a:t>Use the map to talk about the UK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47" y="785421"/>
            <a:ext cx="47625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4860032" y="280843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04048" y="540045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84168" y="5307041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23928" y="363822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17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537</Words>
  <Application>Microsoft Office PowerPoint</Application>
  <PresentationFormat>Экран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 </cp:lastModifiedBy>
  <cp:revision>13</cp:revision>
  <dcterms:created xsi:type="dcterms:W3CDTF">2013-08-02T08:36:23Z</dcterms:created>
  <dcterms:modified xsi:type="dcterms:W3CDTF">2013-08-02T11:35:34Z</dcterms:modified>
</cp:coreProperties>
</file>